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21154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Tell Me What To Do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C2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1 mini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4’ walls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(8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EF5334-C013-001E-F941-0CF6519E77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40752"/>
            <a:ext cx="7025776" cy="377118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Don’t Tell Me What To Do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11 USPSA, 4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140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221</cp:revision>
  <cp:lastPrinted>2016-01-15T21:54:08Z</cp:lastPrinted>
  <dcterms:created xsi:type="dcterms:W3CDTF">2002-08-21T12:11:08Z</dcterms:created>
  <dcterms:modified xsi:type="dcterms:W3CDTF">2022-11-24T16:36:47Z</dcterms:modified>
  <cp:category>Shooting</cp:category>
</cp:coreProperties>
</file>

<file path=docProps/thumbnail.jpeg>
</file>